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b30983b0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b30983b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b088f9b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4b088f9b4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b30983b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b30983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b30983b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b30983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b088f9b4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4b088f9b45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088f9b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b088f9b4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8mAPG4NwI81aYthHt5DeccElWTEuzOby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os-j-6Iz97CMFhJAyV4oPD6IhHuNa_qp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/>
              <a:t>FUTURE MODELS </a:t>
            </a:r>
            <a:endParaRPr b="1" sz="9600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Albert Burgers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4117433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9151950" y="1809775"/>
            <a:ext cx="1349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23/01/2019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 title="Screen Recording 2018-12-12 at 10.50.2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417" y="69851"/>
            <a:ext cx="9657884" cy="67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233" y="1"/>
            <a:ext cx="95113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8450" y="0"/>
            <a:ext cx="94574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6286500" y="0"/>
            <a:ext cx="5905500" cy="68580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18146" t="0"/>
          <a:stretch/>
        </p:blipFill>
        <p:spPr>
          <a:xfrm>
            <a:off x="0" y="1767625"/>
            <a:ext cx="6286498" cy="39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936" y="1"/>
            <a:ext cx="5397949" cy="31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5">
            <a:alphaModFix/>
          </a:blip>
          <a:srcRect b="3212" l="0" r="0" t="2846"/>
          <a:stretch/>
        </p:blipFill>
        <p:spPr>
          <a:xfrm>
            <a:off x="6992463" y="3141775"/>
            <a:ext cx="4262876" cy="37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629725" y="242425"/>
            <a:ext cx="48630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5</a:t>
            </a: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. Flow Integration: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 Point list where identified, amount of pods quantified. But not enough time. </a:t>
            </a:r>
            <a:endParaRPr b="1"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125" y="447938"/>
            <a:ext cx="8473875" cy="59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629725" y="242425"/>
            <a:ext cx="51489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6</a:t>
            </a: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. Text Object Simulation: 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History of CAD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Discrete Mathematics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Graph theory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Automata theory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Generative design</a:t>
            </a:r>
            <a:endParaRPr b="1" sz="1800">
              <a:solidFill>
                <a:srgbClr val="888888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 rot="-2700000">
            <a:off x="3723562" y="2553218"/>
            <a:ext cx="5148869" cy="230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B7B7B7"/>
                </a:highlight>
              </a:rPr>
              <a:t>TEXT UPLOADED</a:t>
            </a:r>
            <a:endParaRPr b="1" sz="3600">
              <a:solidFill>
                <a:srgbClr val="FFFFFF"/>
              </a:solidFill>
              <a:highlight>
                <a:srgbClr val="B7B7B7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B7B7B7"/>
                </a:highlight>
              </a:rPr>
              <a:t> AS PDF</a:t>
            </a:r>
            <a:endParaRPr b="1" sz="3600">
              <a:solidFill>
                <a:srgbClr val="888888"/>
              </a:solidFill>
              <a:highlight>
                <a:srgbClr val="B7B7B7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07" y="0"/>
            <a:ext cx="788298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3679900" y="92050"/>
            <a:ext cx="2695500" cy="5349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07" y="0"/>
            <a:ext cx="788298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2262200" y="4579950"/>
            <a:ext cx="1413000" cy="1889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198950" y="4572000"/>
            <a:ext cx="1833600" cy="1928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223000" y="4429125"/>
            <a:ext cx="3738600" cy="2428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223000" y="2555875"/>
            <a:ext cx="1785900" cy="1819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3216300" y="1763700"/>
            <a:ext cx="1111200" cy="1256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876950" y="1416025"/>
            <a:ext cx="2695500" cy="1085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679900" y="92050"/>
            <a:ext cx="2695500" cy="5349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084900" y="92050"/>
            <a:ext cx="2186100" cy="1269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8445500" y="420700"/>
            <a:ext cx="145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2. </a:t>
            </a:r>
            <a:r>
              <a:rPr b="1" lang="en-US" sz="1800">
                <a:solidFill>
                  <a:srgbClr val="FFFFFF"/>
                </a:solidFill>
              </a:rPr>
              <a:t>Density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Study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637575" y="1589725"/>
            <a:ext cx="145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3. Diversity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Script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091475" y="3009425"/>
            <a:ext cx="145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5. Filip’s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Script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389650" y="4804875"/>
            <a:ext cx="183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Job</a:t>
            </a:r>
            <a:r>
              <a:rPr b="1" lang="en-US" sz="1800">
                <a:solidFill>
                  <a:srgbClr val="FFFFFF"/>
                </a:solidFill>
              </a:rPr>
              <a:t>’s Script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306050" y="3780950"/>
            <a:ext cx="1536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4. Voxelized Tool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2242400" y="3833700"/>
            <a:ext cx="1536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3. Voxelized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Script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216300" y="948850"/>
            <a:ext cx="145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1. </a:t>
            </a:r>
            <a:r>
              <a:rPr b="1" lang="en-US" sz="1800">
                <a:solidFill>
                  <a:srgbClr val="FFFFFF"/>
                </a:solidFill>
              </a:rPr>
              <a:t>Layout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Scripts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800" y="2419300"/>
            <a:ext cx="4069888" cy="4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2825" y="0"/>
            <a:ext cx="5069174" cy="414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208865" y="2874874"/>
            <a:ext cx="2897086" cy="50691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629725" y="242425"/>
            <a:ext cx="46011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1. Layout Script: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</a:t>
            </a:r>
            <a:r>
              <a:rPr b="1" lang="en-US" sz="1800">
                <a:solidFill>
                  <a:srgbClr val="888888"/>
                </a:solidFill>
              </a:rPr>
              <a:t> Use of screen capture to to take identical </a:t>
            </a:r>
            <a:r>
              <a:rPr b="1" lang="en-US" sz="1800">
                <a:solidFill>
                  <a:srgbClr val="888888"/>
                </a:solidFill>
              </a:rPr>
              <a:t>axonometric</a:t>
            </a:r>
            <a:r>
              <a:rPr b="1" lang="en-US" sz="1800">
                <a:solidFill>
                  <a:srgbClr val="888888"/>
                </a:solidFill>
              </a:rPr>
              <a:t> shots.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Point based grid, which expands according to the pod size. Surface’s get </a:t>
            </a:r>
            <a:r>
              <a:rPr b="1" lang="en-US" sz="1800">
                <a:solidFill>
                  <a:srgbClr val="888888"/>
                </a:solidFill>
              </a:rPr>
              <a:t>highlighted</a:t>
            </a:r>
            <a:r>
              <a:rPr b="1" lang="en-US" sz="1800">
                <a:solidFill>
                  <a:srgbClr val="888888"/>
                </a:solidFill>
              </a:rPr>
              <a:t> if used by the pod. </a:t>
            </a:r>
            <a:endParaRPr b="1"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525117"/>
            <a:ext cx="6368142" cy="477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000" y="563550"/>
            <a:ext cx="5675001" cy="521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629725" y="242425"/>
            <a:ext cx="46011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2</a:t>
            </a: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. Density study: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 Use of Elk tool to quantify an area in Los Angeles.</a:t>
            </a:r>
            <a:endParaRPr b="1"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7104075" y="0"/>
            <a:ext cx="5088000" cy="68580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45" y="4304000"/>
            <a:ext cx="6602905" cy="248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222250" y="4258575"/>
            <a:ext cx="1448400" cy="3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8408" l="0" r="0" t="0"/>
          <a:stretch/>
        </p:blipFill>
        <p:spPr>
          <a:xfrm>
            <a:off x="629725" y="2170400"/>
            <a:ext cx="3760299" cy="2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100" y="152400"/>
            <a:ext cx="49149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29725" y="242425"/>
            <a:ext cx="46011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3</a:t>
            </a: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. Voxelized script: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 Point based grid determined by bounding box that populates the volume randomly. 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Initial study into </a:t>
            </a:r>
            <a:r>
              <a:rPr b="1" lang="en-US" sz="1800">
                <a:solidFill>
                  <a:srgbClr val="888888"/>
                </a:solidFill>
              </a:rPr>
              <a:t>voxelization</a:t>
            </a:r>
            <a:r>
              <a:rPr b="1" lang="en-US" sz="1800">
                <a:solidFill>
                  <a:srgbClr val="888888"/>
                </a:solidFill>
              </a:rPr>
              <a:t>.</a:t>
            </a:r>
            <a:endParaRPr b="1"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7842" l="0" r="33430" t="0"/>
          <a:stretch/>
        </p:blipFill>
        <p:spPr>
          <a:xfrm>
            <a:off x="821750" y="2054350"/>
            <a:ext cx="3391551" cy="37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23398" l="14810" r="66697" t="50525"/>
          <a:stretch/>
        </p:blipFill>
        <p:spPr>
          <a:xfrm>
            <a:off x="5086272" y="605750"/>
            <a:ext cx="1537627" cy="151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22916" l="15040" r="66600" t="51273"/>
          <a:stretch/>
        </p:blipFill>
        <p:spPr>
          <a:xfrm>
            <a:off x="5103382" y="2487648"/>
            <a:ext cx="1503448" cy="152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24795" l="14534" r="67310" t="50401"/>
          <a:stretch/>
        </p:blipFill>
        <p:spPr>
          <a:xfrm>
            <a:off x="5123843" y="4434399"/>
            <a:ext cx="1462443" cy="144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6675550" y="0"/>
            <a:ext cx="5516700" cy="68580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7">
            <a:alphaModFix/>
          </a:blip>
          <a:srcRect b="0" l="3605" r="2250" t="0"/>
          <a:stretch/>
        </p:blipFill>
        <p:spPr>
          <a:xfrm>
            <a:off x="6675550" y="327925"/>
            <a:ext cx="5516549" cy="59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629725" y="242425"/>
            <a:ext cx="46011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4</a:t>
            </a:r>
            <a:r>
              <a:rPr b="1" lang="en-US" sz="3600">
                <a:solidFill>
                  <a:srgbClr val="FFFFFF"/>
                </a:solidFill>
                <a:highlight>
                  <a:srgbClr val="888888"/>
                </a:highlight>
              </a:rPr>
              <a:t>. Voxelized tool:</a:t>
            </a:r>
            <a:endParaRPr b="1" sz="3600">
              <a:solidFill>
                <a:srgbClr val="FFFFFF"/>
              </a:solidFill>
              <a:highlight>
                <a:srgbClr val="88888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 Tool which has scripted the before mentioned </a:t>
            </a:r>
            <a:r>
              <a:rPr b="1" lang="en-US" sz="1800">
                <a:solidFill>
                  <a:srgbClr val="888888"/>
                </a:solidFill>
              </a:rPr>
              <a:t>voxelization</a:t>
            </a:r>
            <a:r>
              <a:rPr b="1" lang="en-US" sz="1800">
                <a:solidFill>
                  <a:srgbClr val="888888"/>
                </a:solidFill>
              </a:rPr>
              <a:t>.</a:t>
            </a:r>
            <a:endParaRPr b="1" sz="18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88888"/>
                </a:solidFill>
              </a:rPr>
              <a:t>&gt; Study into amount of pods that could fit inside the cube.</a:t>
            </a:r>
            <a:endParaRPr b="1"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solidFill>
            <a:srgbClr val="D4D0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 title="Screen Recording 2018-12-18 at 04.55.5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6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250" y="0"/>
            <a:ext cx="85581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